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"/>
  </p:notesMasterIdLst>
  <p:sldIdLst>
    <p:sldId id="256" r:id="rId2"/>
    <p:sldId id="257" r:id="rId3"/>
  </p:sldIdLst>
  <p:sldSz cx="6858000" cy="594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1" autoAdjust="0"/>
    <p:restoredTop sz="94647"/>
  </p:normalViewPr>
  <p:slideViewPr>
    <p:cSldViewPr snapToGrid="0">
      <p:cViewPr varScale="1">
        <p:scale>
          <a:sx n="169" d="100"/>
          <a:sy n="169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F986F-3473-4891-BAFB-34A3C2F1D63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47825" y="1143000"/>
            <a:ext cx="3562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F8999-68B2-450D-8643-72DCA42FA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77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972715"/>
            <a:ext cx="5829300" cy="20692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121766"/>
            <a:ext cx="5143500" cy="1434994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0F03D-F475-449F-A807-C3AACE668F2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84A-84E5-41C6-855E-98F69812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0F03D-F475-449F-A807-C3AACE668F2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84A-84E5-41C6-855E-98F69812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99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16442"/>
            <a:ext cx="1478756" cy="50369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16442"/>
            <a:ext cx="4350544" cy="503692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0F03D-F475-449F-A807-C3AACE668F2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84A-84E5-41C6-855E-98F69812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16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0F03D-F475-449F-A807-C3AACE668F2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84A-84E5-41C6-855E-98F69812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84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481774"/>
            <a:ext cx="5915025" cy="247237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977536"/>
            <a:ext cx="5915025" cy="130016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0F03D-F475-449F-A807-C3AACE668F2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84A-84E5-41C6-855E-98F69812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3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582208"/>
            <a:ext cx="2914650" cy="37711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582208"/>
            <a:ext cx="2914650" cy="37711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0F03D-F475-449F-A807-C3AACE668F2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84A-84E5-41C6-855E-98F69812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2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16443"/>
            <a:ext cx="5915025" cy="11488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457008"/>
            <a:ext cx="2901255" cy="71405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171065"/>
            <a:ext cx="2901255" cy="31933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457008"/>
            <a:ext cx="2915543" cy="71405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171065"/>
            <a:ext cx="2915543" cy="31933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0F03D-F475-449F-A807-C3AACE668F2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84A-84E5-41C6-855E-98F69812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78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0F03D-F475-449F-A807-C3AACE668F2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84A-84E5-41C6-855E-98F69812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31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0F03D-F475-449F-A807-C3AACE668F2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84A-84E5-41C6-855E-98F69812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92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96240"/>
            <a:ext cx="2211884" cy="13868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855770"/>
            <a:ext cx="3471863" cy="422380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783080"/>
            <a:ext cx="2211884" cy="330337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0F03D-F475-449F-A807-C3AACE668F2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84A-84E5-41C6-855E-98F69812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96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96240"/>
            <a:ext cx="2211884" cy="13868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855770"/>
            <a:ext cx="3471863" cy="4223808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783080"/>
            <a:ext cx="2211884" cy="330337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0F03D-F475-449F-A807-C3AACE668F2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84A-84E5-41C6-855E-98F69812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89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16443"/>
            <a:ext cx="5915025" cy="1148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582208"/>
            <a:ext cx="5915025" cy="377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5508838"/>
            <a:ext cx="154305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0F03D-F475-449F-A807-C3AACE668F2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5508838"/>
            <a:ext cx="2314575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5508838"/>
            <a:ext cx="154305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F984A-84E5-41C6-855E-98F69812A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81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E9F81EE7-6B09-4834-A3F0-C30951F96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7150"/>
            <a:ext cx="3428999" cy="195827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AA4D0BC-96B6-4344-A1E8-B3F756EFF2F0}"/>
              </a:ext>
            </a:extLst>
          </p:cNvPr>
          <p:cNvSpPr txBox="1"/>
          <p:nvPr/>
        </p:nvSpPr>
        <p:spPr>
          <a:xfrm>
            <a:off x="304361" y="138764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4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cm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9CD4C48-713B-4D75-88BC-074915712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3491"/>
            <a:ext cx="3429000" cy="187246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94CE241-2E2E-4F76-B720-92BD892E4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4021"/>
            <a:ext cx="3429001" cy="149513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056A451-0B2E-42D6-908E-9196BC75D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2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304020"/>
            <a:ext cx="3429000" cy="153494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2C32380-2FB6-4E58-A8A8-6B14FBBF7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23490"/>
            <a:ext cx="3429000" cy="185705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F3EA974-C0F5-4319-AF5D-640769719B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300" y="57152"/>
            <a:ext cx="3318400" cy="1958275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0A3C681-2581-4EFB-9902-EEE759E5C9F4}"/>
              </a:ext>
            </a:extLst>
          </p:cNvPr>
          <p:cNvCxnSpPr/>
          <p:nvPr/>
        </p:nvCxnSpPr>
        <p:spPr>
          <a:xfrm>
            <a:off x="316398" y="1387645"/>
            <a:ext cx="0" cy="531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2E8A1B7-2968-4B78-B78F-EC50CF0EE2C3}"/>
              </a:ext>
            </a:extLst>
          </p:cNvPr>
          <p:cNvCxnSpPr>
            <a:cxnSpLocks/>
          </p:cNvCxnSpPr>
          <p:nvPr/>
        </p:nvCxnSpPr>
        <p:spPr>
          <a:xfrm>
            <a:off x="316398" y="1440808"/>
            <a:ext cx="5076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DB0EC08-15C9-4CB3-BFFD-3D11A5F48FA7}"/>
              </a:ext>
            </a:extLst>
          </p:cNvPr>
          <p:cNvCxnSpPr>
            <a:cxnSpLocks/>
          </p:cNvCxnSpPr>
          <p:nvPr/>
        </p:nvCxnSpPr>
        <p:spPr>
          <a:xfrm flipV="1">
            <a:off x="824055" y="1387645"/>
            <a:ext cx="0" cy="531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152DDD2-F2FD-47FE-A8A7-09ACE92C0211}"/>
              </a:ext>
            </a:extLst>
          </p:cNvPr>
          <p:cNvSpPr txBox="1"/>
          <p:nvPr/>
        </p:nvSpPr>
        <p:spPr>
          <a:xfrm>
            <a:off x="403421" y="349838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4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cm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213B28C-3B1A-428F-9628-B2F0217A5C68}"/>
              </a:ext>
            </a:extLst>
          </p:cNvPr>
          <p:cNvCxnSpPr/>
          <p:nvPr/>
        </p:nvCxnSpPr>
        <p:spPr>
          <a:xfrm>
            <a:off x="438318" y="3498385"/>
            <a:ext cx="0" cy="531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DCFF41D-F547-40C4-9A46-D0FB20EC532A}"/>
              </a:ext>
            </a:extLst>
          </p:cNvPr>
          <p:cNvCxnSpPr>
            <a:cxnSpLocks/>
          </p:cNvCxnSpPr>
          <p:nvPr/>
        </p:nvCxnSpPr>
        <p:spPr>
          <a:xfrm>
            <a:off x="441960" y="3551548"/>
            <a:ext cx="4591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8780758-3A75-48B0-A1F8-9BE385BADD3C}"/>
              </a:ext>
            </a:extLst>
          </p:cNvPr>
          <p:cNvCxnSpPr>
            <a:cxnSpLocks/>
          </p:cNvCxnSpPr>
          <p:nvPr/>
        </p:nvCxnSpPr>
        <p:spPr>
          <a:xfrm flipV="1">
            <a:off x="904065" y="3498385"/>
            <a:ext cx="0" cy="531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A06BF32-AC8F-43FD-BB85-8E4B882A7259}"/>
              </a:ext>
            </a:extLst>
          </p:cNvPr>
          <p:cNvSpPr txBox="1"/>
          <p:nvPr/>
        </p:nvSpPr>
        <p:spPr>
          <a:xfrm>
            <a:off x="564208" y="5357394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4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cm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B2B3AE1-3D59-41B9-8F79-9178666F3811}"/>
              </a:ext>
            </a:extLst>
          </p:cNvPr>
          <p:cNvCxnSpPr/>
          <p:nvPr/>
        </p:nvCxnSpPr>
        <p:spPr>
          <a:xfrm>
            <a:off x="576245" y="5357394"/>
            <a:ext cx="0" cy="531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3710A9A-945B-4DEF-B4C9-9F9983C7A5EF}"/>
              </a:ext>
            </a:extLst>
          </p:cNvPr>
          <p:cNvCxnSpPr>
            <a:cxnSpLocks/>
          </p:cNvCxnSpPr>
          <p:nvPr/>
        </p:nvCxnSpPr>
        <p:spPr>
          <a:xfrm>
            <a:off x="576245" y="5410557"/>
            <a:ext cx="4105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13FBAF0-EA91-47C2-9E6F-D66502619BCF}"/>
              </a:ext>
            </a:extLst>
          </p:cNvPr>
          <p:cNvCxnSpPr>
            <a:cxnSpLocks/>
          </p:cNvCxnSpPr>
          <p:nvPr/>
        </p:nvCxnSpPr>
        <p:spPr>
          <a:xfrm flipV="1">
            <a:off x="988652" y="5357394"/>
            <a:ext cx="0" cy="531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46EE3DA-F58C-4E15-9D75-A744D7EAC061}"/>
              </a:ext>
            </a:extLst>
          </p:cNvPr>
          <p:cNvSpPr txBox="1"/>
          <p:nvPr/>
        </p:nvSpPr>
        <p:spPr>
          <a:xfrm>
            <a:off x="3780605" y="140974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  <a:r>
              <a:rPr lang="en-US" sz="900" dirty="0"/>
              <a:t> </a:t>
            </a:r>
            <a:r>
              <a:rPr lang="en-US" sz="1400" dirty="0"/>
              <a:t>cm</a:t>
            </a:r>
            <a:endParaRPr lang="en-US" sz="900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DDA3B08-B0F5-4B59-B273-CC4409D80BF3}"/>
              </a:ext>
            </a:extLst>
          </p:cNvPr>
          <p:cNvCxnSpPr/>
          <p:nvPr/>
        </p:nvCxnSpPr>
        <p:spPr>
          <a:xfrm>
            <a:off x="3792642" y="1360975"/>
            <a:ext cx="0" cy="53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2CA5E47-F86C-458F-AC93-C7F6D6C3939C}"/>
              </a:ext>
            </a:extLst>
          </p:cNvPr>
          <p:cNvCxnSpPr>
            <a:cxnSpLocks/>
          </p:cNvCxnSpPr>
          <p:nvPr/>
        </p:nvCxnSpPr>
        <p:spPr>
          <a:xfrm>
            <a:off x="3792642" y="1414138"/>
            <a:ext cx="5076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31E0ECB-1193-40EF-B64F-D52092C145C9}"/>
              </a:ext>
            </a:extLst>
          </p:cNvPr>
          <p:cNvCxnSpPr>
            <a:cxnSpLocks/>
          </p:cNvCxnSpPr>
          <p:nvPr/>
        </p:nvCxnSpPr>
        <p:spPr>
          <a:xfrm flipV="1">
            <a:off x="4300299" y="1360975"/>
            <a:ext cx="0" cy="53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8CA68CA-C062-417F-AC24-9573F11CEEBF}"/>
              </a:ext>
            </a:extLst>
          </p:cNvPr>
          <p:cNvSpPr txBox="1"/>
          <p:nvPr/>
        </p:nvSpPr>
        <p:spPr>
          <a:xfrm>
            <a:off x="3879760" y="3367916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  <a:r>
              <a:rPr lang="en-US" sz="900" dirty="0"/>
              <a:t> </a:t>
            </a:r>
            <a:r>
              <a:rPr lang="en-US" sz="1400" dirty="0"/>
              <a:t>cm</a:t>
            </a:r>
            <a:endParaRPr lang="en-US" sz="9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BBE2D3-0541-5C4B-98FF-43D46BF6CF08}"/>
              </a:ext>
            </a:extLst>
          </p:cNvPr>
          <p:cNvGrpSpPr/>
          <p:nvPr/>
        </p:nvGrpSpPr>
        <p:grpSpPr>
          <a:xfrm>
            <a:off x="3892691" y="3393849"/>
            <a:ext cx="465747" cy="53164"/>
            <a:chOff x="3892691" y="3450999"/>
            <a:chExt cx="465747" cy="53164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BC672E0-C466-4D4C-92C1-BF86C719145D}"/>
                </a:ext>
              </a:extLst>
            </p:cNvPr>
            <p:cNvCxnSpPr/>
            <p:nvPr/>
          </p:nvCxnSpPr>
          <p:spPr>
            <a:xfrm>
              <a:off x="3892691" y="3450999"/>
              <a:ext cx="0" cy="531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B428886-2C97-48DB-B119-25C88A7D8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96333" y="3504162"/>
              <a:ext cx="4591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39E5581-443A-420C-A3B0-986FC02069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438" y="3450999"/>
              <a:ext cx="0" cy="531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A34DE60-2494-4955-A97B-467AFED84B10}"/>
              </a:ext>
            </a:extLst>
          </p:cNvPr>
          <p:cNvSpPr txBox="1"/>
          <p:nvPr/>
        </p:nvSpPr>
        <p:spPr>
          <a:xfrm>
            <a:off x="3993209" y="5377296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4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cm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7E72A9B-3957-40B1-B7D3-9B96AF6D77F5}"/>
              </a:ext>
            </a:extLst>
          </p:cNvPr>
          <p:cNvCxnSpPr/>
          <p:nvPr/>
        </p:nvCxnSpPr>
        <p:spPr>
          <a:xfrm>
            <a:off x="4005246" y="5377296"/>
            <a:ext cx="0" cy="531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D0025B4-A107-43D2-A0FF-0985896D69E7}"/>
              </a:ext>
            </a:extLst>
          </p:cNvPr>
          <p:cNvCxnSpPr>
            <a:cxnSpLocks/>
          </p:cNvCxnSpPr>
          <p:nvPr/>
        </p:nvCxnSpPr>
        <p:spPr>
          <a:xfrm>
            <a:off x="4005246" y="5430459"/>
            <a:ext cx="4105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5B917DB-7E94-47D8-ADCC-E1CC0D8D58A9}"/>
              </a:ext>
            </a:extLst>
          </p:cNvPr>
          <p:cNvCxnSpPr>
            <a:cxnSpLocks/>
          </p:cNvCxnSpPr>
          <p:nvPr/>
        </p:nvCxnSpPr>
        <p:spPr>
          <a:xfrm flipV="1">
            <a:off x="4417653" y="5377296"/>
            <a:ext cx="0" cy="531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83294F6-E00F-49B4-9C6A-5550AF68DD3E}"/>
              </a:ext>
            </a:extLst>
          </p:cNvPr>
          <p:cNvCxnSpPr>
            <a:cxnSpLocks/>
          </p:cNvCxnSpPr>
          <p:nvPr/>
        </p:nvCxnSpPr>
        <p:spPr>
          <a:xfrm flipH="1">
            <a:off x="3792641" y="1249680"/>
            <a:ext cx="50765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FE4193C-EBB1-4488-B692-21109F772AEA}"/>
              </a:ext>
            </a:extLst>
          </p:cNvPr>
          <p:cNvCxnSpPr>
            <a:cxnSpLocks/>
          </p:cNvCxnSpPr>
          <p:nvPr/>
        </p:nvCxnSpPr>
        <p:spPr>
          <a:xfrm flipV="1">
            <a:off x="3792641" y="1013460"/>
            <a:ext cx="238339" cy="2311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11014C8-C948-4AEF-BB07-70E5742ECDCD}"/>
              </a:ext>
            </a:extLst>
          </p:cNvPr>
          <p:cNvCxnSpPr>
            <a:cxnSpLocks/>
          </p:cNvCxnSpPr>
          <p:nvPr/>
        </p:nvCxnSpPr>
        <p:spPr>
          <a:xfrm flipH="1">
            <a:off x="4400550" y="954405"/>
            <a:ext cx="302896" cy="295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C858FCC-FD45-4E66-9BCB-5FDB999B38A1}"/>
              </a:ext>
            </a:extLst>
          </p:cNvPr>
          <p:cNvCxnSpPr>
            <a:cxnSpLocks/>
          </p:cNvCxnSpPr>
          <p:nvPr/>
        </p:nvCxnSpPr>
        <p:spPr>
          <a:xfrm flipV="1">
            <a:off x="4400550" y="1116331"/>
            <a:ext cx="474345" cy="141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7932FEC-737E-470C-8EBB-6A0292CCA374}"/>
              </a:ext>
            </a:extLst>
          </p:cNvPr>
          <p:cNvCxnSpPr>
            <a:cxnSpLocks/>
          </p:cNvCxnSpPr>
          <p:nvPr/>
        </p:nvCxnSpPr>
        <p:spPr>
          <a:xfrm flipH="1">
            <a:off x="4998720" y="931545"/>
            <a:ext cx="350520" cy="3130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F74C49D-6BC2-401F-86BC-5167762B5D1A}"/>
              </a:ext>
            </a:extLst>
          </p:cNvPr>
          <p:cNvCxnSpPr>
            <a:cxnSpLocks/>
          </p:cNvCxnSpPr>
          <p:nvPr/>
        </p:nvCxnSpPr>
        <p:spPr>
          <a:xfrm flipV="1">
            <a:off x="4998720" y="1000125"/>
            <a:ext cx="417195" cy="2444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B297B36-59B4-4C11-9F19-C705C962E782}"/>
              </a:ext>
            </a:extLst>
          </p:cNvPr>
          <p:cNvCxnSpPr>
            <a:cxnSpLocks/>
          </p:cNvCxnSpPr>
          <p:nvPr/>
        </p:nvCxnSpPr>
        <p:spPr>
          <a:xfrm>
            <a:off x="5008245" y="1244579"/>
            <a:ext cx="4629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1623D2C-FFFE-4B8E-9C95-BF9A56DFCE1F}"/>
              </a:ext>
            </a:extLst>
          </p:cNvPr>
          <p:cNvCxnSpPr>
            <a:cxnSpLocks/>
          </p:cNvCxnSpPr>
          <p:nvPr/>
        </p:nvCxnSpPr>
        <p:spPr>
          <a:xfrm>
            <a:off x="4400550" y="1257398"/>
            <a:ext cx="4743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68D7F28-2AC3-4A6A-92D5-AE9454D22DB1}"/>
              </a:ext>
            </a:extLst>
          </p:cNvPr>
          <p:cNvCxnSpPr>
            <a:cxnSpLocks/>
          </p:cNvCxnSpPr>
          <p:nvPr/>
        </p:nvCxnSpPr>
        <p:spPr>
          <a:xfrm flipH="1">
            <a:off x="3896335" y="3048000"/>
            <a:ext cx="252755" cy="3028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E466D06-D536-458B-8C25-D2EB90557788}"/>
              </a:ext>
            </a:extLst>
          </p:cNvPr>
          <p:cNvCxnSpPr>
            <a:cxnSpLocks/>
          </p:cNvCxnSpPr>
          <p:nvPr/>
        </p:nvCxnSpPr>
        <p:spPr>
          <a:xfrm>
            <a:off x="3892691" y="3350274"/>
            <a:ext cx="459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17E5222-F6FC-49B5-A992-B2C0FB1A27D2}"/>
              </a:ext>
            </a:extLst>
          </p:cNvPr>
          <p:cNvCxnSpPr>
            <a:cxnSpLocks/>
          </p:cNvCxnSpPr>
          <p:nvPr/>
        </p:nvCxnSpPr>
        <p:spPr>
          <a:xfrm flipV="1">
            <a:off x="4480560" y="3021330"/>
            <a:ext cx="285750" cy="3289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DD8E691-E0C9-4108-9EF8-4B9C2DEA6F7A}"/>
              </a:ext>
            </a:extLst>
          </p:cNvPr>
          <p:cNvCxnSpPr>
            <a:cxnSpLocks/>
          </p:cNvCxnSpPr>
          <p:nvPr/>
        </p:nvCxnSpPr>
        <p:spPr>
          <a:xfrm flipV="1">
            <a:off x="4472940" y="3215640"/>
            <a:ext cx="480060" cy="1346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DAE26AC-4B5A-4369-B3D6-EECC78FF2CE8}"/>
              </a:ext>
            </a:extLst>
          </p:cNvPr>
          <p:cNvCxnSpPr>
            <a:cxnSpLocks/>
          </p:cNvCxnSpPr>
          <p:nvPr/>
        </p:nvCxnSpPr>
        <p:spPr>
          <a:xfrm>
            <a:off x="4469130" y="3350274"/>
            <a:ext cx="4838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77270673-E5E3-4465-AF5D-C8E13889F401}"/>
              </a:ext>
            </a:extLst>
          </p:cNvPr>
          <p:cNvCxnSpPr>
            <a:cxnSpLocks/>
          </p:cNvCxnSpPr>
          <p:nvPr/>
        </p:nvCxnSpPr>
        <p:spPr>
          <a:xfrm flipH="1">
            <a:off x="5070016" y="2958400"/>
            <a:ext cx="303989" cy="375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4913A33-C039-4280-A8BC-E844FB53C28B}"/>
              </a:ext>
            </a:extLst>
          </p:cNvPr>
          <p:cNvCxnSpPr>
            <a:cxnSpLocks/>
          </p:cNvCxnSpPr>
          <p:nvPr/>
        </p:nvCxnSpPr>
        <p:spPr>
          <a:xfrm flipV="1">
            <a:off x="5070015" y="3093720"/>
            <a:ext cx="401200" cy="2400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110CFA9-F8F0-49A3-B1FB-F7288C79B3A8}"/>
              </a:ext>
            </a:extLst>
          </p:cNvPr>
          <p:cNvCxnSpPr>
            <a:cxnSpLocks/>
          </p:cNvCxnSpPr>
          <p:nvPr/>
        </p:nvCxnSpPr>
        <p:spPr>
          <a:xfrm>
            <a:off x="5070015" y="3333750"/>
            <a:ext cx="4697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5CB6D90-7A00-473F-A68D-4CDA0DB22370}"/>
              </a:ext>
            </a:extLst>
          </p:cNvPr>
          <p:cNvCxnSpPr>
            <a:cxnSpLocks/>
          </p:cNvCxnSpPr>
          <p:nvPr/>
        </p:nvCxnSpPr>
        <p:spPr>
          <a:xfrm flipH="1">
            <a:off x="4003385" y="4770120"/>
            <a:ext cx="223810" cy="5162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8D78312-CE3F-41D2-A98B-267D8A70DEBD}"/>
              </a:ext>
            </a:extLst>
          </p:cNvPr>
          <p:cNvCxnSpPr>
            <a:cxnSpLocks/>
          </p:cNvCxnSpPr>
          <p:nvPr/>
        </p:nvCxnSpPr>
        <p:spPr>
          <a:xfrm>
            <a:off x="4003384" y="5283060"/>
            <a:ext cx="397166" cy="33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7E8A855-C039-4047-862E-F872CE552C93}"/>
              </a:ext>
            </a:extLst>
          </p:cNvPr>
          <p:cNvCxnSpPr>
            <a:cxnSpLocks/>
          </p:cNvCxnSpPr>
          <p:nvPr/>
        </p:nvCxnSpPr>
        <p:spPr>
          <a:xfrm flipH="1">
            <a:off x="4512903" y="4878384"/>
            <a:ext cx="213402" cy="4046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BDB10799-D946-42AA-AF2F-2158EBFAA702}"/>
              </a:ext>
            </a:extLst>
          </p:cNvPr>
          <p:cNvCxnSpPr>
            <a:cxnSpLocks/>
          </p:cNvCxnSpPr>
          <p:nvPr/>
        </p:nvCxnSpPr>
        <p:spPr>
          <a:xfrm flipV="1">
            <a:off x="4512903" y="5179695"/>
            <a:ext cx="382947" cy="1033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850A876-06BD-47AA-8CE7-96004CB22B73}"/>
              </a:ext>
            </a:extLst>
          </p:cNvPr>
          <p:cNvCxnSpPr>
            <a:cxnSpLocks/>
          </p:cNvCxnSpPr>
          <p:nvPr/>
        </p:nvCxnSpPr>
        <p:spPr>
          <a:xfrm>
            <a:off x="4512903" y="5278496"/>
            <a:ext cx="3829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7916C14-87F6-4859-897B-CBCA83D39388}"/>
              </a:ext>
            </a:extLst>
          </p:cNvPr>
          <p:cNvCxnSpPr>
            <a:cxnSpLocks/>
          </p:cNvCxnSpPr>
          <p:nvPr/>
        </p:nvCxnSpPr>
        <p:spPr>
          <a:xfrm flipH="1">
            <a:off x="4998720" y="4857750"/>
            <a:ext cx="241010" cy="428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A642EFF8-6624-4A31-BE9A-9A4682DCD180}"/>
              </a:ext>
            </a:extLst>
          </p:cNvPr>
          <p:cNvCxnSpPr>
            <a:cxnSpLocks/>
          </p:cNvCxnSpPr>
          <p:nvPr/>
        </p:nvCxnSpPr>
        <p:spPr>
          <a:xfrm flipV="1">
            <a:off x="5008203" y="5097780"/>
            <a:ext cx="334397" cy="1885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ECBD6C0-A8AE-40B1-9812-4AEED0BC2C7C}"/>
              </a:ext>
            </a:extLst>
          </p:cNvPr>
          <p:cNvCxnSpPr>
            <a:cxnSpLocks/>
          </p:cNvCxnSpPr>
          <p:nvPr/>
        </p:nvCxnSpPr>
        <p:spPr>
          <a:xfrm>
            <a:off x="5008203" y="5286375"/>
            <a:ext cx="3905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68E45FAB-45E3-4178-8252-25F8590AFFD0}"/>
              </a:ext>
            </a:extLst>
          </p:cNvPr>
          <p:cNvCxnSpPr>
            <a:cxnSpLocks/>
          </p:cNvCxnSpPr>
          <p:nvPr/>
        </p:nvCxnSpPr>
        <p:spPr>
          <a:xfrm flipH="1">
            <a:off x="5503502" y="4878384"/>
            <a:ext cx="228646" cy="4001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169C72CE-D3C1-437B-A814-60757EDDB89A}"/>
              </a:ext>
            </a:extLst>
          </p:cNvPr>
          <p:cNvCxnSpPr>
            <a:cxnSpLocks/>
          </p:cNvCxnSpPr>
          <p:nvPr/>
        </p:nvCxnSpPr>
        <p:spPr>
          <a:xfrm flipV="1">
            <a:off x="5503503" y="5013963"/>
            <a:ext cx="285792" cy="2724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3E2DFC32-5082-4792-B271-6BFDBC1CA00D}"/>
              </a:ext>
            </a:extLst>
          </p:cNvPr>
          <p:cNvCxnSpPr>
            <a:cxnSpLocks/>
          </p:cNvCxnSpPr>
          <p:nvPr/>
        </p:nvCxnSpPr>
        <p:spPr>
          <a:xfrm>
            <a:off x="5494017" y="5286375"/>
            <a:ext cx="353366" cy="76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6" name="Picture 195">
            <a:extLst>
              <a:ext uri="{FF2B5EF4-FFF2-40B4-BE49-F238E27FC236}">
                <a16:creationId xmlns:a16="http://schemas.microsoft.com/office/drawing/2014/main" id="{CF9C0221-2C96-4FDD-93AD-5B8020EDDB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2" y="4312757"/>
            <a:ext cx="734725" cy="821230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9406C143-8C87-44AD-9ACB-69416F4F81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62" y="2247571"/>
            <a:ext cx="746656" cy="821230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69B588B0-34CE-4902-8537-9ADC96E4D2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0" y="57149"/>
            <a:ext cx="722235" cy="821230"/>
          </a:xfrm>
          <a:prstGeom prst="rect">
            <a:avLst/>
          </a:prstGeom>
        </p:spPr>
      </p:pic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BC9D37B-C4C4-496A-8381-498B6B10A03D}"/>
              </a:ext>
            </a:extLst>
          </p:cNvPr>
          <p:cNvCxnSpPr>
            <a:cxnSpLocks/>
          </p:cNvCxnSpPr>
          <p:nvPr/>
        </p:nvCxnSpPr>
        <p:spPr>
          <a:xfrm>
            <a:off x="720090" y="87630"/>
            <a:ext cx="0" cy="666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F34A181-8523-4197-8FC5-02B8CB642AC3}"/>
              </a:ext>
            </a:extLst>
          </p:cNvPr>
          <p:cNvCxnSpPr>
            <a:cxnSpLocks/>
          </p:cNvCxnSpPr>
          <p:nvPr/>
        </p:nvCxnSpPr>
        <p:spPr>
          <a:xfrm flipH="1">
            <a:off x="178829" y="752475"/>
            <a:ext cx="541261" cy="12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B4E3178-7CE0-4AE7-A0F8-0B3EF960E8DD}"/>
              </a:ext>
            </a:extLst>
          </p:cNvPr>
          <p:cNvCxnSpPr>
            <a:cxnSpLocks/>
          </p:cNvCxnSpPr>
          <p:nvPr/>
        </p:nvCxnSpPr>
        <p:spPr>
          <a:xfrm>
            <a:off x="641985" y="2364105"/>
            <a:ext cx="381000" cy="58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F3E5286-4B9F-416A-9C24-C1B2ADE599E9}"/>
              </a:ext>
            </a:extLst>
          </p:cNvPr>
          <p:cNvCxnSpPr>
            <a:cxnSpLocks/>
          </p:cNvCxnSpPr>
          <p:nvPr/>
        </p:nvCxnSpPr>
        <p:spPr>
          <a:xfrm flipH="1">
            <a:off x="367885" y="2943225"/>
            <a:ext cx="657005" cy="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1CAC717-115B-49FA-9D23-88235A186FF6}"/>
              </a:ext>
            </a:extLst>
          </p:cNvPr>
          <p:cNvCxnSpPr>
            <a:cxnSpLocks/>
          </p:cNvCxnSpPr>
          <p:nvPr/>
        </p:nvCxnSpPr>
        <p:spPr>
          <a:xfrm>
            <a:off x="696387" y="4570095"/>
            <a:ext cx="499868" cy="4392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8685EE0-B4B2-4AAE-9CE2-61CE60EF8990}"/>
              </a:ext>
            </a:extLst>
          </p:cNvPr>
          <p:cNvCxnSpPr>
            <a:cxnSpLocks/>
          </p:cNvCxnSpPr>
          <p:nvPr/>
        </p:nvCxnSpPr>
        <p:spPr>
          <a:xfrm flipH="1">
            <a:off x="539947" y="5013963"/>
            <a:ext cx="654488" cy="14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DB887958-FA51-4037-9BEA-62E40C1C77ED}"/>
              </a:ext>
            </a:extLst>
          </p:cNvPr>
          <p:cNvSpPr txBox="1"/>
          <p:nvPr/>
        </p:nvSpPr>
        <p:spPr>
          <a:xfrm>
            <a:off x="222839" y="414559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90°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C47E915-6640-4062-AF8D-EE6F0CC68FE5}"/>
              </a:ext>
            </a:extLst>
          </p:cNvPr>
          <p:cNvSpPr txBox="1"/>
          <p:nvPr/>
        </p:nvSpPr>
        <p:spPr>
          <a:xfrm>
            <a:off x="425863" y="258494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60°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C0AC6EAD-B1FA-48AF-AD0E-63F05AC9300F}"/>
              </a:ext>
            </a:extLst>
          </p:cNvPr>
          <p:cNvSpPr txBox="1"/>
          <p:nvPr/>
        </p:nvSpPr>
        <p:spPr>
          <a:xfrm>
            <a:off x="524807" y="4691693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45°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6A917AFD-BAD6-4561-9B6E-B2850A3A0B91}"/>
              </a:ext>
            </a:extLst>
          </p:cNvPr>
          <p:cNvSpPr txBox="1"/>
          <p:nvPr/>
        </p:nvSpPr>
        <p:spPr>
          <a:xfrm>
            <a:off x="3836339" y="1030048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43.49°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1008671-2429-4181-B071-40B488152076}"/>
              </a:ext>
            </a:extLst>
          </p:cNvPr>
          <p:cNvSpPr txBox="1"/>
          <p:nvPr/>
        </p:nvSpPr>
        <p:spPr>
          <a:xfrm>
            <a:off x="4578054" y="915924"/>
            <a:ext cx="5565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29.02°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E699621-908E-4424-B5BA-E000470CBB59}"/>
              </a:ext>
            </a:extLst>
          </p:cNvPr>
          <p:cNvSpPr txBox="1"/>
          <p:nvPr/>
        </p:nvSpPr>
        <p:spPr>
          <a:xfrm>
            <a:off x="4619202" y="1080165"/>
            <a:ext cx="5565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13.24°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AF9B29-D9E8-47BB-9736-0309CBDA892D}"/>
              </a:ext>
            </a:extLst>
          </p:cNvPr>
          <p:cNvSpPr txBox="1"/>
          <p:nvPr/>
        </p:nvSpPr>
        <p:spPr>
          <a:xfrm>
            <a:off x="5274473" y="819406"/>
            <a:ext cx="5565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11.45°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8AEF0BB-A032-4019-A8A9-E7DB4D9BDDA6}"/>
              </a:ext>
            </a:extLst>
          </p:cNvPr>
          <p:cNvSpPr txBox="1"/>
          <p:nvPr/>
        </p:nvSpPr>
        <p:spPr>
          <a:xfrm>
            <a:off x="5184661" y="1042882"/>
            <a:ext cx="5565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28.98°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976AA863-7B96-4EB8-B07E-2B50C322F7D6}"/>
              </a:ext>
            </a:extLst>
          </p:cNvPr>
          <p:cNvSpPr txBox="1"/>
          <p:nvPr/>
        </p:nvSpPr>
        <p:spPr>
          <a:xfrm>
            <a:off x="3957659" y="3113859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48.81°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557D3BF4-77DF-49E7-B9DF-63F44AB868DD}"/>
              </a:ext>
            </a:extLst>
          </p:cNvPr>
          <p:cNvSpPr txBox="1"/>
          <p:nvPr/>
        </p:nvSpPr>
        <p:spPr>
          <a:xfrm>
            <a:off x="4634400" y="3006638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31.62°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13EC90BF-58C9-48C6-8A07-05C30BFAC7DC}"/>
              </a:ext>
            </a:extLst>
          </p:cNvPr>
          <p:cNvSpPr txBox="1"/>
          <p:nvPr/>
        </p:nvSpPr>
        <p:spPr>
          <a:xfrm>
            <a:off x="4691551" y="3170157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18.29°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B752DE1-77A5-48F4-931B-8A961542D05F}"/>
              </a:ext>
            </a:extLst>
          </p:cNvPr>
          <p:cNvSpPr txBox="1"/>
          <p:nvPr/>
        </p:nvSpPr>
        <p:spPr>
          <a:xfrm>
            <a:off x="5273151" y="2898219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19.09°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89FD41B-3EA9-46B1-8BFB-F5CFC85582B3}"/>
              </a:ext>
            </a:extLst>
          </p:cNvPr>
          <p:cNvSpPr txBox="1"/>
          <p:nvPr/>
        </p:nvSpPr>
        <p:spPr>
          <a:xfrm>
            <a:off x="5214451" y="3121695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31.66°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7871CAC-BC61-495D-9598-1D2A2D1F84CC}"/>
              </a:ext>
            </a:extLst>
          </p:cNvPr>
          <p:cNvSpPr txBox="1"/>
          <p:nvPr/>
        </p:nvSpPr>
        <p:spPr>
          <a:xfrm>
            <a:off x="4026414" y="5036839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67.34°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963DC544-40D4-43C4-B148-E487D05F7026}"/>
              </a:ext>
            </a:extLst>
          </p:cNvPr>
          <p:cNvSpPr txBox="1"/>
          <p:nvPr/>
        </p:nvSpPr>
        <p:spPr>
          <a:xfrm>
            <a:off x="4551636" y="4960810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47.28°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93B0989-4E79-492F-B848-951C26EC603C}"/>
              </a:ext>
            </a:extLst>
          </p:cNvPr>
          <p:cNvSpPr txBox="1"/>
          <p:nvPr/>
        </p:nvSpPr>
        <p:spPr>
          <a:xfrm>
            <a:off x="4549314" y="5227529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15.42°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F79C6BDF-14D2-493B-B882-4F0C5786B548}"/>
              </a:ext>
            </a:extLst>
          </p:cNvPr>
          <p:cNvSpPr txBox="1"/>
          <p:nvPr/>
        </p:nvSpPr>
        <p:spPr>
          <a:xfrm>
            <a:off x="5109235" y="4883232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32.05°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7091D58-54CB-419E-84BB-0415AF3897F1}"/>
              </a:ext>
            </a:extLst>
          </p:cNvPr>
          <p:cNvSpPr txBox="1"/>
          <p:nvPr/>
        </p:nvSpPr>
        <p:spPr>
          <a:xfrm>
            <a:off x="5094984" y="5101012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29.65°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7B2429C-F32C-4F13-B127-C6FE085F84F6}"/>
              </a:ext>
            </a:extLst>
          </p:cNvPr>
          <p:cNvSpPr txBox="1"/>
          <p:nvPr/>
        </p:nvSpPr>
        <p:spPr>
          <a:xfrm>
            <a:off x="5617825" y="4834827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17.44°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12DC7ED9-8BE8-4A74-B6FB-58C76A5F6066}"/>
              </a:ext>
            </a:extLst>
          </p:cNvPr>
          <p:cNvSpPr txBox="1"/>
          <p:nvPr/>
        </p:nvSpPr>
        <p:spPr>
          <a:xfrm>
            <a:off x="5539297" y="5101011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43.35°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82236F6A-C71D-48A5-A30D-C0E3881B8A7A}"/>
              </a:ext>
            </a:extLst>
          </p:cNvPr>
          <p:cNvSpPr txBox="1"/>
          <p:nvPr/>
        </p:nvSpPr>
        <p:spPr>
          <a:xfrm>
            <a:off x="-50549" y="1934793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CA399D54-1FD6-42FD-9F0D-6E995C597603}"/>
              </a:ext>
            </a:extLst>
          </p:cNvPr>
          <p:cNvSpPr txBox="1"/>
          <p:nvPr/>
        </p:nvSpPr>
        <p:spPr>
          <a:xfrm>
            <a:off x="3369446" y="1942772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9CA04DB9-026E-419E-98A7-BD29025150B1}"/>
              </a:ext>
            </a:extLst>
          </p:cNvPr>
          <p:cNvSpPr txBox="1"/>
          <p:nvPr/>
        </p:nvSpPr>
        <p:spPr>
          <a:xfrm>
            <a:off x="-66423" y="4043470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(c)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92100B1-59AE-4183-AE8D-900EFDA90982}"/>
              </a:ext>
            </a:extLst>
          </p:cNvPr>
          <p:cNvSpPr txBox="1"/>
          <p:nvPr/>
        </p:nvSpPr>
        <p:spPr>
          <a:xfrm>
            <a:off x="3366256" y="5635823"/>
            <a:ext cx="350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(f)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4268DF5C-2DED-4D98-B202-A8629D168EB3}"/>
              </a:ext>
            </a:extLst>
          </p:cNvPr>
          <p:cNvSpPr txBox="1"/>
          <p:nvPr/>
        </p:nvSpPr>
        <p:spPr>
          <a:xfrm>
            <a:off x="-66423" y="566252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(e)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C596623-5E5C-4033-B54F-741C7D14C480}"/>
              </a:ext>
            </a:extLst>
          </p:cNvPr>
          <p:cNvSpPr txBox="1"/>
          <p:nvPr/>
        </p:nvSpPr>
        <p:spPr>
          <a:xfrm>
            <a:off x="3370657" y="4043469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512575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416D-948F-7543-89A4-633C59A1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CAEE6-2CF4-2C46-8F6A-B0B6784298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2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2" t="25490" r="16419" b="29584"/>
          <a:stretch/>
        </p:blipFill>
        <p:spPr>
          <a:xfrm>
            <a:off x="-1116" y="3918317"/>
            <a:ext cx="6858000" cy="2025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F2BC0-1D93-A844-B794-DA05A0B7B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4" t="30145" r="7313" b="31650"/>
          <a:stretch/>
        </p:blipFill>
        <p:spPr>
          <a:xfrm>
            <a:off x="-1116" y="3065"/>
            <a:ext cx="6859116" cy="1840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02F33F-6CE4-CF46-9EB4-1D4D6ED736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6" t="28731" r="8626" b="31796"/>
          <a:stretch/>
        </p:blipFill>
        <p:spPr>
          <a:xfrm>
            <a:off x="-1116" y="1951728"/>
            <a:ext cx="6858000" cy="185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12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702</TotalTime>
  <Words>70</Words>
  <Application>Microsoft Macintosh PowerPoint</Application>
  <PresentationFormat>Custom</PresentationFormat>
  <Paragraphs>32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HAORAN ZHAO</dc:creator>
  <cp:lastModifiedBy>Becker, Aaron T</cp:lastModifiedBy>
  <cp:revision>12</cp:revision>
  <dcterms:created xsi:type="dcterms:W3CDTF">2018-09-12T19:21:38Z</dcterms:created>
  <dcterms:modified xsi:type="dcterms:W3CDTF">2018-09-13T11:54:30Z</dcterms:modified>
</cp:coreProperties>
</file>